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9601200" cy="12801600" type="A3"/>
  <p:notesSz cx="7772400" cy="100584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30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ru-RU"/>
  <c:roundedCorners val="0"/>
  <c:style val="2"/>
  <c:chart>
    <c:title>
      <c:tx>
        <c:rich>
          <a:bodyPr rot="0"/>
          <a:lstStyle/>
          <a:p>
            <a:pPr>
              <a:defRPr sz="1862" b="0" strike="noStrike" spc="-1">
                <a:solidFill>
                  <a:srgbClr val="595959"/>
                </a:solidFill>
                <a:latin typeface="Aptos"/>
              </a:defRPr>
            </a:pPr>
            <a:r>
              <a:rPr lang="ru-RU" sz="1862" b="0" strike="noStrike" spc="-1">
                <a:solidFill>
                  <a:srgbClr val="595959"/>
                </a:solidFill>
                <a:latin typeface="Aptos"/>
              </a:rPr>
              <a:t>Заглавие диаграммы</a:t>
            </a:r>
          </a:p>
        </c:rich>
      </c:tx>
      <c:overlay val="0"/>
      <c:spPr>
        <a:noFill/>
        <a:ln w="0">
          <a:noFill/>
        </a:ln>
      </c:spPr>
    </c:title>
    <c:autoTitleDeleted val="0"/>
    <c:plotArea>
      <c:layout/>
      <c:barChart>
        <c:barDir val="col"/>
        <c:grouping val="clustered"/>
        <c:varyColors val="0"/>
        <c:ser>
          <c:idx val="0"/>
          <c:order val="0"/>
          <c:tx>
            <c:strRef>
              <c:f>label 0</c:f>
              <c:strCache>
                <c:ptCount val="1"/>
                <c:pt idx="0">
                  <c:v>Ряд 1</c:v>
                </c:pt>
              </c:strCache>
            </c:strRef>
          </c:tx>
          <c:spPr>
            <a:solidFill>
              <a:srgbClr val="156082"/>
            </a:solidFill>
            <a:ln w="0">
              <a:noFill/>
            </a:ln>
          </c:spPr>
          <c:invertIfNegative val="0"/>
          <c:dLbls>
            <c:spPr>
              <a:noFill/>
              <a:ln>
                <a:noFill/>
              </a:ln>
              <a:effectLst/>
            </c:spPr>
            <c:txPr>
              <a:bodyPr wrap="square"/>
              <a:lstStyle/>
              <a:p>
                <a:pPr>
                  <a:defRPr sz="1000" b="0" strike="noStrike" spc="-1">
                    <a:solidFill>
                      <a:srgbClr val="000000"/>
                    </a:solidFill>
                    <a:latin typeface="Aptos"/>
                  </a:defRPr>
                </a:pPr>
                <a:endParaRPr lang="ru-RU"/>
              </a:p>
            </c:txPr>
            <c:dLblPos val="outEnd"/>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4"/>
                <c:pt idx="0">
                  <c:v>Категория 1</c:v>
                </c:pt>
                <c:pt idx="1">
                  <c:v>Категория 2</c:v>
                </c:pt>
                <c:pt idx="2">
                  <c:v>Категория 3</c:v>
                </c:pt>
                <c:pt idx="3">
                  <c:v>Категория 4</c:v>
                </c:pt>
              </c:strCache>
            </c:strRef>
          </c:cat>
          <c:val>
            <c:numRef>
              <c:f>0</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8FB-4543-9695-3536DBF09CE9}"/>
            </c:ext>
          </c:extLst>
        </c:ser>
        <c:ser>
          <c:idx val="1"/>
          <c:order val="1"/>
          <c:tx>
            <c:strRef>
              <c:f>label 1</c:f>
              <c:strCache>
                <c:ptCount val="1"/>
                <c:pt idx="0">
                  <c:v>Ряд 2</c:v>
                </c:pt>
              </c:strCache>
            </c:strRef>
          </c:tx>
          <c:spPr>
            <a:solidFill>
              <a:srgbClr val="E97132"/>
            </a:solidFill>
            <a:ln w="0">
              <a:noFill/>
            </a:ln>
          </c:spPr>
          <c:invertIfNegative val="0"/>
          <c:dLbls>
            <c:spPr>
              <a:noFill/>
              <a:ln>
                <a:noFill/>
              </a:ln>
              <a:effectLst/>
            </c:spPr>
            <c:txPr>
              <a:bodyPr wrap="square"/>
              <a:lstStyle/>
              <a:p>
                <a:pPr>
                  <a:defRPr sz="1000" b="0" strike="noStrike" spc="-1">
                    <a:solidFill>
                      <a:srgbClr val="000000"/>
                    </a:solidFill>
                    <a:latin typeface="Aptos"/>
                  </a:defRPr>
                </a:pPr>
                <a:endParaRPr lang="ru-RU"/>
              </a:p>
            </c:txPr>
            <c:dLblPos val="outEnd"/>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4"/>
                <c:pt idx="0">
                  <c:v>Категория 1</c:v>
                </c:pt>
                <c:pt idx="1">
                  <c:v>Категория 2</c:v>
                </c:pt>
                <c:pt idx="2">
                  <c:v>Категория 3</c:v>
                </c:pt>
                <c:pt idx="3">
                  <c:v>Категория 4</c:v>
                </c:pt>
              </c:strCache>
            </c:strRef>
          </c:cat>
          <c:val>
            <c:numRef>
              <c:f>1</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8FB-4543-9695-3536DBF09CE9}"/>
            </c:ext>
          </c:extLst>
        </c:ser>
        <c:ser>
          <c:idx val="2"/>
          <c:order val="2"/>
          <c:tx>
            <c:strRef>
              <c:f>label 2</c:f>
              <c:strCache>
                <c:ptCount val="1"/>
                <c:pt idx="0">
                  <c:v>Ряд 3</c:v>
                </c:pt>
              </c:strCache>
            </c:strRef>
          </c:tx>
          <c:spPr>
            <a:solidFill>
              <a:srgbClr val="196B24"/>
            </a:solidFill>
            <a:ln w="0">
              <a:noFill/>
            </a:ln>
          </c:spPr>
          <c:invertIfNegative val="0"/>
          <c:dLbls>
            <c:spPr>
              <a:noFill/>
              <a:ln>
                <a:noFill/>
              </a:ln>
              <a:effectLst/>
            </c:spPr>
            <c:txPr>
              <a:bodyPr wrap="square"/>
              <a:lstStyle/>
              <a:p>
                <a:pPr>
                  <a:defRPr sz="1000" b="0" strike="noStrike" spc="-1">
                    <a:solidFill>
                      <a:srgbClr val="000000"/>
                    </a:solidFill>
                    <a:latin typeface="Aptos"/>
                  </a:defRPr>
                </a:pPr>
                <a:endParaRPr lang="ru-RU"/>
              </a:p>
            </c:txPr>
            <c:dLblPos val="outEnd"/>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4"/>
                <c:pt idx="0">
                  <c:v>Категория 1</c:v>
                </c:pt>
                <c:pt idx="1">
                  <c:v>Категория 2</c:v>
                </c:pt>
                <c:pt idx="2">
                  <c:v>Категория 3</c:v>
                </c:pt>
                <c:pt idx="3">
                  <c:v>Категория 4</c:v>
                </c:pt>
              </c:strCache>
            </c:strRef>
          </c:cat>
          <c:val>
            <c:numRef>
              <c:f>2</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B8FB-4543-9695-3536DBF09CE9}"/>
            </c:ext>
          </c:extLst>
        </c:ser>
        <c:dLbls>
          <c:showLegendKey val="0"/>
          <c:showVal val="0"/>
          <c:showCatName val="0"/>
          <c:showSerName val="0"/>
          <c:showPercent val="0"/>
          <c:showBubbleSize val="0"/>
        </c:dLbls>
        <c:gapWidth val="219"/>
        <c:overlap val="-27"/>
        <c:axId val="28297968"/>
        <c:axId val="61591110"/>
      </c:barChart>
      <c:catAx>
        <c:axId val="28297968"/>
        <c:scaling>
          <c:orientation val="minMax"/>
        </c:scaling>
        <c:delete val="0"/>
        <c:axPos val="b"/>
        <c:numFmt formatCode="General" sourceLinked="0"/>
        <c:majorTickMark val="none"/>
        <c:minorTickMark val="none"/>
        <c:tickLblPos val="nextTo"/>
        <c:spPr>
          <a:ln w="9360">
            <a:solidFill>
              <a:srgbClr val="D9D9D9"/>
            </a:solidFill>
            <a:round/>
          </a:ln>
        </c:spPr>
        <c:txPr>
          <a:bodyPr/>
          <a:lstStyle/>
          <a:p>
            <a:pPr>
              <a:defRPr sz="1197" b="0" strike="noStrike" spc="-1">
                <a:solidFill>
                  <a:srgbClr val="595959"/>
                </a:solidFill>
                <a:latin typeface="Aptos"/>
              </a:defRPr>
            </a:pPr>
            <a:endParaRPr lang="ru-RU"/>
          </a:p>
        </c:txPr>
        <c:crossAx val="61591110"/>
        <c:crosses val="autoZero"/>
        <c:auto val="1"/>
        <c:lblAlgn val="ctr"/>
        <c:lblOffset val="100"/>
        <c:noMultiLvlLbl val="0"/>
      </c:catAx>
      <c:valAx>
        <c:axId val="61591110"/>
        <c:scaling>
          <c:orientation val="minMax"/>
        </c:scaling>
        <c:delete val="0"/>
        <c:axPos val="l"/>
        <c:majorGridlines>
          <c:spPr>
            <a:ln w="9360">
              <a:solidFill>
                <a:srgbClr val="D9D9D9"/>
              </a:solidFill>
              <a:round/>
            </a:ln>
          </c:spPr>
        </c:majorGridlines>
        <c:numFmt formatCode="General" sourceLinked="0"/>
        <c:majorTickMark val="none"/>
        <c:minorTickMark val="none"/>
        <c:tickLblPos val="nextTo"/>
        <c:spPr>
          <a:ln w="12600">
            <a:noFill/>
          </a:ln>
        </c:spPr>
        <c:txPr>
          <a:bodyPr/>
          <a:lstStyle/>
          <a:p>
            <a:pPr>
              <a:defRPr sz="1197" b="0" strike="noStrike" spc="-1">
                <a:solidFill>
                  <a:srgbClr val="595959"/>
                </a:solidFill>
                <a:latin typeface="Aptos"/>
              </a:defRPr>
            </a:pPr>
            <a:endParaRPr lang="ru-RU"/>
          </a:p>
        </c:txPr>
        <c:crossAx val="28297968"/>
        <c:crosses val="autoZero"/>
        <c:crossBetween val="between"/>
      </c:valAx>
      <c:spPr>
        <a:noFill/>
        <a:ln w="0">
          <a:noFill/>
        </a:ln>
      </c:spPr>
    </c:plotArea>
    <c:legend>
      <c:legendPos val="b"/>
      <c:overlay val="0"/>
      <c:spPr>
        <a:noFill/>
        <a:ln w="0">
          <a:noFill/>
        </a:ln>
      </c:spPr>
      <c:txPr>
        <a:bodyPr/>
        <a:lstStyle/>
        <a:p>
          <a:pPr>
            <a:defRPr sz="1197" b="0" strike="noStrike" spc="-1">
              <a:solidFill>
                <a:srgbClr val="595959"/>
              </a:solidFill>
              <a:latin typeface="Aptos"/>
            </a:defRPr>
          </a:pPr>
          <a:endParaRPr lang="ru-RU"/>
        </a:p>
      </c:txPr>
    </c:legend>
    <c:plotVisOnly val="1"/>
    <c:dispBlanksAs val="gap"/>
    <c:showDLblsOverMax val="1"/>
  </c:chart>
  <c:spPr>
    <a:noFill/>
    <a:ln w="0">
      <a:noFill/>
    </a:ln>
  </c:sp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ru-RU"/>
  <c:roundedCorners val="0"/>
  <c:style val="2"/>
  <c:chart>
    <c:title>
      <c:tx>
        <c:rich>
          <a:bodyPr rot="0"/>
          <a:lstStyle/>
          <a:p>
            <a:pPr>
              <a:defRPr sz="1862" b="0" strike="noStrike" spc="-1">
                <a:solidFill>
                  <a:srgbClr val="595959"/>
                </a:solidFill>
                <a:latin typeface="Aptos"/>
              </a:defRPr>
            </a:pPr>
            <a:r>
              <a:rPr lang="ru-RU" sz="1862" b="0" strike="noStrike" spc="-1">
                <a:solidFill>
                  <a:srgbClr val="595959"/>
                </a:solidFill>
                <a:latin typeface="Aptos"/>
              </a:rPr>
              <a:t>Заглавие диаграммы</a:t>
            </a:r>
          </a:p>
        </c:rich>
      </c:tx>
      <c:overlay val="0"/>
      <c:spPr>
        <a:noFill/>
        <a:ln w="0">
          <a:noFill/>
        </a:ln>
      </c:spPr>
    </c:title>
    <c:autoTitleDeleted val="0"/>
    <c:plotArea>
      <c:layout/>
      <c:barChart>
        <c:barDir val="col"/>
        <c:grouping val="clustered"/>
        <c:varyColors val="0"/>
        <c:ser>
          <c:idx val="0"/>
          <c:order val="0"/>
          <c:tx>
            <c:strRef>
              <c:f>label 0</c:f>
              <c:strCache>
                <c:ptCount val="1"/>
                <c:pt idx="0">
                  <c:v>Ряд 1</c:v>
                </c:pt>
              </c:strCache>
            </c:strRef>
          </c:tx>
          <c:spPr>
            <a:solidFill>
              <a:srgbClr val="156082"/>
            </a:solidFill>
            <a:ln w="0">
              <a:noFill/>
            </a:ln>
          </c:spPr>
          <c:invertIfNegative val="0"/>
          <c:dLbls>
            <c:spPr>
              <a:noFill/>
              <a:ln>
                <a:noFill/>
              </a:ln>
              <a:effectLst/>
            </c:spPr>
            <c:txPr>
              <a:bodyPr wrap="square"/>
              <a:lstStyle/>
              <a:p>
                <a:pPr>
                  <a:defRPr sz="1000" b="0" strike="noStrike" spc="-1">
                    <a:solidFill>
                      <a:srgbClr val="000000"/>
                    </a:solidFill>
                    <a:latin typeface="Aptos"/>
                  </a:defRPr>
                </a:pPr>
                <a:endParaRPr lang="ru-RU"/>
              </a:p>
            </c:txPr>
            <c:dLblPos val="outEnd"/>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4"/>
                <c:pt idx="0">
                  <c:v>Категория 1</c:v>
                </c:pt>
                <c:pt idx="1">
                  <c:v>Категория 2</c:v>
                </c:pt>
                <c:pt idx="2">
                  <c:v>Категория 3</c:v>
                </c:pt>
                <c:pt idx="3">
                  <c:v>Категория 4</c:v>
                </c:pt>
              </c:strCache>
            </c:strRef>
          </c:cat>
          <c:val>
            <c:numRef>
              <c:f>0</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8FB-4543-9695-3536DBF09CE9}"/>
            </c:ext>
          </c:extLst>
        </c:ser>
        <c:ser>
          <c:idx val="1"/>
          <c:order val="1"/>
          <c:tx>
            <c:strRef>
              <c:f>label 1</c:f>
              <c:strCache>
                <c:ptCount val="1"/>
                <c:pt idx="0">
                  <c:v>Ряд 2</c:v>
                </c:pt>
              </c:strCache>
            </c:strRef>
          </c:tx>
          <c:spPr>
            <a:solidFill>
              <a:srgbClr val="E97132"/>
            </a:solidFill>
            <a:ln w="0">
              <a:noFill/>
            </a:ln>
          </c:spPr>
          <c:invertIfNegative val="0"/>
          <c:dLbls>
            <c:spPr>
              <a:noFill/>
              <a:ln>
                <a:noFill/>
              </a:ln>
              <a:effectLst/>
            </c:spPr>
            <c:txPr>
              <a:bodyPr wrap="square"/>
              <a:lstStyle/>
              <a:p>
                <a:pPr>
                  <a:defRPr sz="1000" b="0" strike="noStrike" spc="-1">
                    <a:solidFill>
                      <a:srgbClr val="000000"/>
                    </a:solidFill>
                    <a:latin typeface="Aptos"/>
                  </a:defRPr>
                </a:pPr>
                <a:endParaRPr lang="ru-RU"/>
              </a:p>
            </c:txPr>
            <c:dLblPos val="outEnd"/>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4"/>
                <c:pt idx="0">
                  <c:v>Категория 1</c:v>
                </c:pt>
                <c:pt idx="1">
                  <c:v>Категория 2</c:v>
                </c:pt>
                <c:pt idx="2">
                  <c:v>Категория 3</c:v>
                </c:pt>
                <c:pt idx="3">
                  <c:v>Категория 4</c:v>
                </c:pt>
              </c:strCache>
            </c:strRef>
          </c:cat>
          <c:val>
            <c:numRef>
              <c:f>1</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8FB-4543-9695-3536DBF09CE9}"/>
            </c:ext>
          </c:extLst>
        </c:ser>
        <c:ser>
          <c:idx val="2"/>
          <c:order val="2"/>
          <c:tx>
            <c:strRef>
              <c:f>label 2</c:f>
              <c:strCache>
                <c:ptCount val="1"/>
                <c:pt idx="0">
                  <c:v>Ряд 3</c:v>
                </c:pt>
              </c:strCache>
            </c:strRef>
          </c:tx>
          <c:spPr>
            <a:solidFill>
              <a:srgbClr val="196B24"/>
            </a:solidFill>
            <a:ln w="0">
              <a:noFill/>
            </a:ln>
          </c:spPr>
          <c:invertIfNegative val="0"/>
          <c:dLbls>
            <c:spPr>
              <a:noFill/>
              <a:ln>
                <a:noFill/>
              </a:ln>
              <a:effectLst/>
            </c:spPr>
            <c:txPr>
              <a:bodyPr wrap="square"/>
              <a:lstStyle/>
              <a:p>
                <a:pPr>
                  <a:defRPr sz="1000" b="0" strike="noStrike" spc="-1">
                    <a:solidFill>
                      <a:srgbClr val="000000"/>
                    </a:solidFill>
                    <a:latin typeface="Aptos"/>
                  </a:defRPr>
                </a:pPr>
                <a:endParaRPr lang="ru-RU"/>
              </a:p>
            </c:txPr>
            <c:dLblPos val="outEnd"/>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4"/>
                <c:pt idx="0">
                  <c:v>Категория 1</c:v>
                </c:pt>
                <c:pt idx="1">
                  <c:v>Категория 2</c:v>
                </c:pt>
                <c:pt idx="2">
                  <c:v>Категория 3</c:v>
                </c:pt>
                <c:pt idx="3">
                  <c:v>Категория 4</c:v>
                </c:pt>
              </c:strCache>
            </c:strRef>
          </c:cat>
          <c:val>
            <c:numRef>
              <c:f>2</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B8FB-4543-9695-3536DBF09CE9}"/>
            </c:ext>
          </c:extLst>
        </c:ser>
        <c:dLbls>
          <c:showLegendKey val="0"/>
          <c:showVal val="0"/>
          <c:showCatName val="0"/>
          <c:showSerName val="0"/>
          <c:showPercent val="0"/>
          <c:showBubbleSize val="0"/>
        </c:dLbls>
        <c:gapWidth val="219"/>
        <c:overlap val="-27"/>
        <c:axId val="28297968"/>
        <c:axId val="61591110"/>
      </c:barChart>
      <c:catAx>
        <c:axId val="28297968"/>
        <c:scaling>
          <c:orientation val="minMax"/>
        </c:scaling>
        <c:delete val="0"/>
        <c:axPos val="b"/>
        <c:numFmt formatCode="General" sourceLinked="0"/>
        <c:majorTickMark val="none"/>
        <c:minorTickMark val="none"/>
        <c:tickLblPos val="nextTo"/>
        <c:spPr>
          <a:ln w="9360">
            <a:solidFill>
              <a:srgbClr val="D9D9D9"/>
            </a:solidFill>
            <a:round/>
          </a:ln>
        </c:spPr>
        <c:txPr>
          <a:bodyPr/>
          <a:lstStyle/>
          <a:p>
            <a:pPr>
              <a:defRPr sz="1197" b="0" strike="noStrike" spc="-1">
                <a:solidFill>
                  <a:srgbClr val="595959"/>
                </a:solidFill>
                <a:latin typeface="Aptos"/>
              </a:defRPr>
            </a:pPr>
            <a:endParaRPr lang="ru-RU"/>
          </a:p>
        </c:txPr>
        <c:crossAx val="61591110"/>
        <c:crosses val="autoZero"/>
        <c:auto val="1"/>
        <c:lblAlgn val="ctr"/>
        <c:lblOffset val="100"/>
        <c:noMultiLvlLbl val="0"/>
      </c:catAx>
      <c:valAx>
        <c:axId val="61591110"/>
        <c:scaling>
          <c:orientation val="minMax"/>
        </c:scaling>
        <c:delete val="0"/>
        <c:axPos val="l"/>
        <c:majorGridlines>
          <c:spPr>
            <a:ln w="9360">
              <a:solidFill>
                <a:srgbClr val="D9D9D9"/>
              </a:solidFill>
              <a:round/>
            </a:ln>
          </c:spPr>
        </c:majorGridlines>
        <c:numFmt formatCode="General" sourceLinked="0"/>
        <c:majorTickMark val="none"/>
        <c:minorTickMark val="none"/>
        <c:tickLblPos val="nextTo"/>
        <c:spPr>
          <a:ln w="12600">
            <a:noFill/>
          </a:ln>
        </c:spPr>
        <c:txPr>
          <a:bodyPr/>
          <a:lstStyle/>
          <a:p>
            <a:pPr>
              <a:defRPr sz="1197" b="0" strike="noStrike" spc="-1">
                <a:solidFill>
                  <a:srgbClr val="595959"/>
                </a:solidFill>
                <a:latin typeface="Aptos"/>
              </a:defRPr>
            </a:pPr>
            <a:endParaRPr lang="ru-RU"/>
          </a:p>
        </c:txPr>
        <c:crossAx val="28297968"/>
        <c:crosses val="autoZero"/>
        <c:crossBetween val="between"/>
      </c:valAx>
      <c:spPr>
        <a:noFill/>
        <a:ln w="0">
          <a:noFill/>
        </a:ln>
      </c:spPr>
    </c:plotArea>
    <c:legend>
      <c:legendPos val="b"/>
      <c:overlay val="0"/>
      <c:spPr>
        <a:noFill/>
        <a:ln w="0">
          <a:noFill/>
        </a:ln>
      </c:spPr>
      <c:txPr>
        <a:bodyPr/>
        <a:lstStyle/>
        <a:p>
          <a:pPr>
            <a:defRPr sz="1197" b="0" strike="noStrike" spc="-1">
              <a:solidFill>
                <a:srgbClr val="595959"/>
              </a:solidFill>
              <a:latin typeface="Aptos"/>
            </a:defRPr>
          </a:pPr>
          <a:endParaRPr lang="ru-RU"/>
        </a:p>
      </c:txPr>
    </c:legend>
    <c:plotVisOnly val="1"/>
    <c:dispBlanksAs val="gap"/>
    <c:showDLblsOverMax val="1"/>
  </c:chart>
  <c:spPr>
    <a:noFill/>
    <a:ln w="0">
      <a:noFill/>
    </a:ln>
  </c:spPr>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7A2EB5BE-02D2-4BB2-8B0F-CD6F6EC3B199}" type="slidenum">
              <a:t>‹#›</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720000" y="2095200"/>
            <a:ext cx="8160840" cy="445644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Aptos"/>
            </a:endParaRPr>
          </a:p>
        </p:txBody>
      </p:sp>
      <p:sp>
        <p:nvSpPr>
          <p:cNvPr id="26" name="PlaceHolder 2"/>
          <p:cNvSpPr>
            <a:spLocks noGrp="1"/>
          </p:cNvSpPr>
          <p:nvPr>
            <p:ph/>
          </p:nvPr>
        </p:nvSpPr>
        <p:spPr>
          <a:xfrm>
            <a:off x="479880" y="2995560"/>
            <a:ext cx="8640720" cy="354132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27" name="PlaceHolder 3"/>
          <p:cNvSpPr>
            <a:spLocks noGrp="1"/>
          </p:cNvSpPr>
          <p:nvPr>
            <p:ph/>
          </p:nvPr>
        </p:nvSpPr>
        <p:spPr>
          <a:xfrm>
            <a:off x="479880" y="6873840"/>
            <a:ext cx="8640720" cy="354132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56142052-DE33-4480-8E7A-5A0B50B69854}"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720000" y="2095200"/>
            <a:ext cx="8160840" cy="445644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Aptos"/>
            </a:endParaRPr>
          </a:p>
        </p:txBody>
      </p:sp>
      <p:sp>
        <p:nvSpPr>
          <p:cNvPr id="29" name="PlaceHolder 2"/>
          <p:cNvSpPr>
            <a:spLocks noGrp="1"/>
          </p:cNvSpPr>
          <p:nvPr>
            <p:ph/>
          </p:nvPr>
        </p:nvSpPr>
        <p:spPr>
          <a:xfrm>
            <a:off x="479880" y="2995560"/>
            <a:ext cx="4216320" cy="354132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30" name="PlaceHolder 3"/>
          <p:cNvSpPr>
            <a:spLocks noGrp="1"/>
          </p:cNvSpPr>
          <p:nvPr>
            <p:ph/>
          </p:nvPr>
        </p:nvSpPr>
        <p:spPr>
          <a:xfrm>
            <a:off x="4907520" y="2995560"/>
            <a:ext cx="4216320" cy="354132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31" name="PlaceHolder 4"/>
          <p:cNvSpPr>
            <a:spLocks noGrp="1"/>
          </p:cNvSpPr>
          <p:nvPr>
            <p:ph/>
          </p:nvPr>
        </p:nvSpPr>
        <p:spPr>
          <a:xfrm>
            <a:off x="479880" y="6873840"/>
            <a:ext cx="4216320" cy="354132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32" name="PlaceHolder 5"/>
          <p:cNvSpPr>
            <a:spLocks noGrp="1"/>
          </p:cNvSpPr>
          <p:nvPr>
            <p:ph/>
          </p:nvPr>
        </p:nvSpPr>
        <p:spPr>
          <a:xfrm>
            <a:off x="4907520" y="6873840"/>
            <a:ext cx="4216320" cy="354132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BD5C27C1-CFB6-4439-8BA0-8DBC27B6138A}" type="slidenum">
              <a:t>‹#›</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720000" y="2095200"/>
            <a:ext cx="8160840" cy="445644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Aptos"/>
            </a:endParaRPr>
          </a:p>
        </p:txBody>
      </p:sp>
      <p:sp>
        <p:nvSpPr>
          <p:cNvPr id="34" name="PlaceHolder 2"/>
          <p:cNvSpPr>
            <a:spLocks noGrp="1"/>
          </p:cNvSpPr>
          <p:nvPr>
            <p:ph/>
          </p:nvPr>
        </p:nvSpPr>
        <p:spPr>
          <a:xfrm>
            <a:off x="479880" y="2995560"/>
            <a:ext cx="2782080" cy="354132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35" name="PlaceHolder 3"/>
          <p:cNvSpPr>
            <a:spLocks noGrp="1"/>
          </p:cNvSpPr>
          <p:nvPr>
            <p:ph/>
          </p:nvPr>
        </p:nvSpPr>
        <p:spPr>
          <a:xfrm>
            <a:off x="3401280" y="2995560"/>
            <a:ext cx="2782080" cy="354132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36" name="PlaceHolder 4"/>
          <p:cNvSpPr>
            <a:spLocks noGrp="1"/>
          </p:cNvSpPr>
          <p:nvPr>
            <p:ph/>
          </p:nvPr>
        </p:nvSpPr>
        <p:spPr>
          <a:xfrm>
            <a:off x="6323040" y="2995560"/>
            <a:ext cx="2782080" cy="354132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37" name="PlaceHolder 5"/>
          <p:cNvSpPr>
            <a:spLocks noGrp="1"/>
          </p:cNvSpPr>
          <p:nvPr>
            <p:ph/>
          </p:nvPr>
        </p:nvSpPr>
        <p:spPr>
          <a:xfrm>
            <a:off x="479880" y="6873840"/>
            <a:ext cx="2782080" cy="354132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38" name="PlaceHolder 6"/>
          <p:cNvSpPr>
            <a:spLocks noGrp="1"/>
          </p:cNvSpPr>
          <p:nvPr>
            <p:ph/>
          </p:nvPr>
        </p:nvSpPr>
        <p:spPr>
          <a:xfrm>
            <a:off x="3401280" y="6873840"/>
            <a:ext cx="2782080" cy="354132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39" name="PlaceHolder 7"/>
          <p:cNvSpPr>
            <a:spLocks noGrp="1"/>
          </p:cNvSpPr>
          <p:nvPr>
            <p:ph/>
          </p:nvPr>
        </p:nvSpPr>
        <p:spPr>
          <a:xfrm>
            <a:off x="6323040" y="6873840"/>
            <a:ext cx="2782080" cy="354132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31A9B33E-1FE7-4FC8-ADB5-A2D4A9CBC420}" type="slidenum">
              <a:t>‹#›</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720000" y="2095200"/>
            <a:ext cx="8160840" cy="445644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Aptos"/>
            </a:endParaRPr>
          </a:p>
        </p:txBody>
      </p:sp>
      <p:sp>
        <p:nvSpPr>
          <p:cNvPr id="5" name="PlaceHolder 2"/>
          <p:cNvSpPr>
            <a:spLocks noGrp="1"/>
          </p:cNvSpPr>
          <p:nvPr>
            <p:ph type="subTitle"/>
          </p:nvPr>
        </p:nvSpPr>
        <p:spPr>
          <a:xfrm>
            <a:off x="479880" y="2995560"/>
            <a:ext cx="8640720" cy="7424280"/>
          </a:xfrm>
          <a:prstGeom prst="rect">
            <a:avLst/>
          </a:prstGeom>
          <a:noFill/>
          <a:ln w="0">
            <a:noFill/>
          </a:ln>
        </p:spPr>
        <p:txBody>
          <a:bodyPr lIns="0" tIns="0" rIns="0" bIns="0" anchor="ctr">
            <a:noAutofit/>
          </a:bodyPr>
          <a:lstStyle/>
          <a:p>
            <a:pPr indent="0" algn="ctr">
              <a:buNone/>
            </a:pPr>
            <a:endParaRPr lang="en-US" sz="3200" b="0" strike="noStrike" spc="-1">
              <a:solidFill>
                <a:srgbClr val="000000"/>
              </a:solidFill>
              <a:latin typeface="Arial"/>
            </a:endParaRPr>
          </a:p>
        </p:txBody>
      </p:sp>
      <p:sp>
        <p:nvSpPr>
          <p:cNvPr id="2" name="PlaceHolder 3"/>
          <p:cNvSpPr>
            <a:spLocks noGrp="1"/>
          </p:cNvSpPr>
          <p:nvPr>
            <p:ph type="ftr" idx="2"/>
          </p:nvPr>
        </p:nvSpPr>
        <p:spPr/>
        <p:txBody>
          <a:bodyPr/>
          <a:lstStyle/>
          <a:p>
            <a:r>
              <a:t>Footer</a:t>
            </a:r>
          </a:p>
        </p:txBody>
      </p:sp>
      <p:sp>
        <p:nvSpPr>
          <p:cNvPr id="3" name="PlaceHolder 4"/>
          <p:cNvSpPr>
            <a:spLocks noGrp="1"/>
          </p:cNvSpPr>
          <p:nvPr>
            <p:ph type="sldNum" idx="3"/>
          </p:nvPr>
        </p:nvSpPr>
        <p:spPr/>
        <p:txBody>
          <a:bodyPr/>
          <a:lstStyle/>
          <a:p>
            <a:fld id="{3F8B3B7A-6997-4698-853A-4BBC103AB2D4}" type="slidenum">
              <a:t>‹#›</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720000" y="2095200"/>
            <a:ext cx="8160840" cy="445644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Aptos"/>
            </a:endParaRPr>
          </a:p>
        </p:txBody>
      </p:sp>
      <p:sp>
        <p:nvSpPr>
          <p:cNvPr id="7" name="PlaceHolder 2"/>
          <p:cNvSpPr>
            <a:spLocks noGrp="1"/>
          </p:cNvSpPr>
          <p:nvPr>
            <p:ph/>
          </p:nvPr>
        </p:nvSpPr>
        <p:spPr>
          <a:xfrm>
            <a:off x="479880" y="2995560"/>
            <a:ext cx="8640720" cy="742428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97690B3B-A071-4E57-89EB-04EBEB5CD9C4}" type="slidenum">
              <a:t>‹#›</a:t>
            </a:fld>
            <a:endParaRPr/>
          </a:p>
        </p:txBody>
      </p:sp>
      <p:sp>
        <p:nvSpPr>
          <p:cNvPr id="2" name="PlaceHolder 5"/>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720000" y="2095200"/>
            <a:ext cx="8160840" cy="445644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Aptos"/>
            </a:endParaRPr>
          </a:p>
        </p:txBody>
      </p:sp>
      <p:sp>
        <p:nvSpPr>
          <p:cNvPr id="9" name="PlaceHolder 2"/>
          <p:cNvSpPr>
            <a:spLocks noGrp="1"/>
          </p:cNvSpPr>
          <p:nvPr>
            <p:ph/>
          </p:nvPr>
        </p:nvSpPr>
        <p:spPr>
          <a:xfrm>
            <a:off x="479880" y="2995560"/>
            <a:ext cx="4216320" cy="742428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10" name="PlaceHolder 3"/>
          <p:cNvSpPr>
            <a:spLocks noGrp="1"/>
          </p:cNvSpPr>
          <p:nvPr>
            <p:ph/>
          </p:nvPr>
        </p:nvSpPr>
        <p:spPr>
          <a:xfrm>
            <a:off x="4907520" y="2995560"/>
            <a:ext cx="4216320" cy="742428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EA1559EB-40F6-476E-B3E3-460707A89F12}"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720000" y="2095200"/>
            <a:ext cx="8160840" cy="445644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Aptos"/>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2C6935D6-BC8F-43D0-B3C6-7E085923675C}"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720000" y="2095200"/>
            <a:ext cx="8160840" cy="20658600"/>
          </a:xfrm>
          <a:prstGeom prst="rect">
            <a:avLst/>
          </a:prstGeom>
          <a:noFill/>
          <a:ln w="0">
            <a:noFill/>
          </a:ln>
        </p:spPr>
        <p:txBody>
          <a:bodyPr lIns="0" tIns="0" rIns="0" bIns="0" anchor="ctr">
            <a:noAutofit/>
          </a:bodyPr>
          <a:lstStyle/>
          <a:p>
            <a:pPr algn="ctr"/>
            <a:endParaRPr lang="en-US"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7371258B-A7DB-4711-90B6-969EB94FE77E}"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720000" y="2095200"/>
            <a:ext cx="8160840" cy="445644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Aptos"/>
            </a:endParaRPr>
          </a:p>
        </p:txBody>
      </p:sp>
      <p:sp>
        <p:nvSpPr>
          <p:cNvPr id="14" name="PlaceHolder 2"/>
          <p:cNvSpPr>
            <a:spLocks noGrp="1"/>
          </p:cNvSpPr>
          <p:nvPr>
            <p:ph/>
          </p:nvPr>
        </p:nvSpPr>
        <p:spPr>
          <a:xfrm>
            <a:off x="479880" y="2995560"/>
            <a:ext cx="4216320" cy="354132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15" name="PlaceHolder 3"/>
          <p:cNvSpPr>
            <a:spLocks noGrp="1"/>
          </p:cNvSpPr>
          <p:nvPr>
            <p:ph/>
          </p:nvPr>
        </p:nvSpPr>
        <p:spPr>
          <a:xfrm>
            <a:off x="4907520" y="2995560"/>
            <a:ext cx="4216320" cy="742428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16" name="PlaceHolder 4"/>
          <p:cNvSpPr>
            <a:spLocks noGrp="1"/>
          </p:cNvSpPr>
          <p:nvPr>
            <p:ph/>
          </p:nvPr>
        </p:nvSpPr>
        <p:spPr>
          <a:xfrm>
            <a:off x="479880" y="6873840"/>
            <a:ext cx="4216320" cy="354132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D693E745-5A9D-4269-8B3B-31C1B1A8ABEC}"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720000" y="2095200"/>
            <a:ext cx="8160840" cy="445644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Aptos"/>
            </a:endParaRPr>
          </a:p>
        </p:txBody>
      </p:sp>
      <p:sp>
        <p:nvSpPr>
          <p:cNvPr id="18" name="PlaceHolder 2"/>
          <p:cNvSpPr>
            <a:spLocks noGrp="1"/>
          </p:cNvSpPr>
          <p:nvPr>
            <p:ph/>
          </p:nvPr>
        </p:nvSpPr>
        <p:spPr>
          <a:xfrm>
            <a:off x="479880" y="2995560"/>
            <a:ext cx="4216320" cy="742428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19" name="PlaceHolder 3"/>
          <p:cNvSpPr>
            <a:spLocks noGrp="1"/>
          </p:cNvSpPr>
          <p:nvPr>
            <p:ph/>
          </p:nvPr>
        </p:nvSpPr>
        <p:spPr>
          <a:xfrm>
            <a:off x="4907520" y="2995560"/>
            <a:ext cx="4216320" cy="354132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20" name="PlaceHolder 4"/>
          <p:cNvSpPr>
            <a:spLocks noGrp="1"/>
          </p:cNvSpPr>
          <p:nvPr>
            <p:ph/>
          </p:nvPr>
        </p:nvSpPr>
        <p:spPr>
          <a:xfrm>
            <a:off x="4907520" y="6873840"/>
            <a:ext cx="4216320" cy="354132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277860FE-6DB0-4A77-8EE2-7908A683C247}"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720000" y="2095200"/>
            <a:ext cx="8160840" cy="445644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Aptos"/>
            </a:endParaRPr>
          </a:p>
        </p:txBody>
      </p:sp>
      <p:sp>
        <p:nvSpPr>
          <p:cNvPr id="22" name="PlaceHolder 2"/>
          <p:cNvSpPr>
            <a:spLocks noGrp="1"/>
          </p:cNvSpPr>
          <p:nvPr>
            <p:ph/>
          </p:nvPr>
        </p:nvSpPr>
        <p:spPr>
          <a:xfrm>
            <a:off x="479880" y="2995560"/>
            <a:ext cx="4216320" cy="354132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23" name="PlaceHolder 3"/>
          <p:cNvSpPr>
            <a:spLocks noGrp="1"/>
          </p:cNvSpPr>
          <p:nvPr>
            <p:ph/>
          </p:nvPr>
        </p:nvSpPr>
        <p:spPr>
          <a:xfrm>
            <a:off x="4907520" y="2995560"/>
            <a:ext cx="4216320" cy="354132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24" name="PlaceHolder 4"/>
          <p:cNvSpPr>
            <a:spLocks noGrp="1"/>
          </p:cNvSpPr>
          <p:nvPr>
            <p:ph/>
          </p:nvPr>
        </p:nvSpPr>
        <p:spPr>
          <a:xfrm>
            <a:off x="479880" y="6873840"/>
            <a:ext cx="8640720" cy="3541320"/>
          </a:xfrm>
          <a:prstGeom prst="rect">
            <a:avLst/>
          </a:prstGeom>
          <a:noFill/>
          <a:ln w="0">
            <a:noFill/>
          </a:ln>
        </p:spPr>
        <p:txBody>
          <a:bodyPr lIns="0" tIns="0" rIns="0" bIns="0" anchor="t">
            <a:normAutofit/>
          </a:bodyPr>
          <a:lstStyle/>
          <a:p>
            <a:pPr indent="0">
              <a:lnSpc>
                <a:spcPct val="90000"/>
              </a:lnSpc>
              <a:spcBef>
                <a:spcPts val="1417"/>
              </a:spcBef>
              <a:buNone/>
            </a:pPr>
            <a:endParaRPr lang="en-US" sz="2940" b="0" strike="noStrike" spc="-1">
              <a:solidFill>
                <a:srgbClr val="000000"/>
              </a:solidFill>
              <a:latin typeface="Aptos"/>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108A3B2A-D03B-439B-A981-E2D60FC4FFCF}"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PlaceHolder 1"/>
          <p:cNvSpPr>
            <a:spLocks noGrp="1"/>
          </p:cNvSpPr>
          <p:nvPr>
            <p:ph type="title"/>
          </p:nvPr>
        </p:nvSpPr>
        <p:spPr>
          <a:xfrm>
            <a:off x="720000" y="2095200"/>
            <a:ext cx="8160840" cy="4456440"/>
          </a:xfrm>
          <a:prstGeom prst="rect">
            <a:avLst/>
          </a:prstGeom>
          <a:noFill/>
          <a:ln w="0">
            <a:noFill/>
          </a:ln>
        </p:spPr>
        <p:txBody>
          <a:bodyPr anchor="b">
            <a:noAutofit/>
          </a:bodyPr>
          <a:lstStyle/>
          <a:p>
            <a:pPr indent="0" algn="ctr">
              <a:lnSpc>
                <a:spcPct val="90000"/>
              </a:lnSpc>
              <a:buNone/>
            </a:pPr>
            <a:r>
              <a:rPr lang="ru-RU" sz="6300" b="0" strike="noStrike" spc="-1">
                <a:solidFill>
                  <a:srgbClr val="000000"/>
                </a:solidFill>
                <a:latin typeface="Aptos Display"/>
              </a:rPr>
              <a:t>Образец заголовка</a:t>
            </a:r>
            <a:endParaRPr lang="en-US" sz="6300" b="0" strike="noStrike" spc="-1">
              <a:solidFill>
                <a:srgbClr val="000000"/>
              </a:solidFill>
              <a:latin typeface="Aptos"/>
            </a:endParaRPr>
          </a:p>
        </p:txBody>
      </p:sp>
      <p:sp>
        <p:nvSpPr>
          <p:cNvPr id="5" name="PlaceHolder 2"/>
          <p:cNvSpPr>
            <a:spLocks noGrp="1"/>
          </p:cNvSpPr>
          <p:nvPr>
            <p:ph type="dt" idx="1"/>
          </p:nvPr>
        </p:nvSpPr>
        <p:spPr>
          <a:xfrm>
            <a:off x="660240" y="11865240"/>
            <a:ext cx="2160000" cy="681120"/>
          </a:xfrm>
          <a:prstGeom prst="rect">
            <a:avLst/>
          </a:prstGeom>
          <a:noFill/>
          <a:ln w="0">
            <a:noFill/>
          </a:ln>
        </p:spPr>
        <p:txBody>
          <a:bodyPr anchor="ctr">
            <a:noAutofit/>
          </a:bodyPr>
          <a:lstStyle>
            <a:lvl1pPr indent="0">
              <a:lnSpc>
                <a:spcPct val="100000"/>
              </a:lnSpc>
              <a:buNone/>
              <a:defRPr lang="ru-RU" sz="1260" b="0" strike="noStrike" spc="-1">
                <a:solidFill>
                  <a:srgbClr val="787878"/>
                </a:solidFill>
                <a:latin typeface="Aptos"/>
              </a:defRPr>
            </a:lvl1pPr>
          </a:lstStyle>
          <a:p>
            <a:pPr indent="0">
              <a:lnSpc>
                <a:spcPct val="100000"/>
              </a:lnSpc>
              <a:buNone/>
            </a:pPr>
            <a:r>
              <a:rPr lang="ru-RU" sz="1260" b="0" strike="noStrike" spc="-1">
                <a:solidFill>
                  <a:srgbClr val="787878"/>
                </a:solidFill>
                <a:latin typeface="Aptos"/>
              </a:rPr>
              <a:t>&lt;дата/время&gt;</a:t>
            </a:r>
            <a:endParaRPr lang="en-US" sz="1260" b="0" strike="noStrike" spc="-1">
              <a:solidFill>
                <a:srgbClr val="000000"/>
              </a:solidFill>
              <a:latin typeface="Times New Roman"/>
            </a:endParaRPr>
          </a:p>
        </p:txBody>
      </p:sp>
      <p:sp>
        <p:nvSpPr>
          <p:cNvPr id="2" name="PlaceHolder 3"/>
          <p:cNvSpPr>
            <a:spLocks noGrp="1"/>
          </p:cNvSpPr>
          <p:nvPr>
            <p:ph type="ftr" idx="2"/>
          </p:nvPr>
        </p:nvSpPr>
        <p:spPr>
          <a:xfrm>
            <a:off x="3180240" y="11865240"/>
            <a:ext cx="3240000" cy="681120"/>
          </a:xfrm>
          <a:prstGeom prst="rect">
            <a:avLst/>
          </a:prstGeom>
          <a:noFill/>
          <a:ln w="0">
            <a:noFill/>
          </a:ln>
        </p:spPr>
        <p:txBody>
          <a:bodyPr anchor="ctr">
            <a:noAutofit/>
          </a:bodyPr>
          <a:lstStyle>
            <a:lvl1pPr indent="0" algn="ctr">
              <a:buNone/>
              <a:defRPr lang="en-US" sz="1400" b="0" strike="noStrike" spc="-1">
                <a:solidFill>
                  <a:srgbClr val="000000"/>
                </a:solidFill>
                <a:latin typeface="Times New Roman"/>
              </a:defRPr>
            </a:lvl1pPr>
          </a:lstStyle>
          <a:p>
            <a:pPr indent="0" algn="ctr">
              <a:buNone/>
            </a:pPr>
            <a:r>
              <a:rPr lang="en-US" sz="1400" b="0" strike="noStrike" spc="-1">
                <a:solidFill>
                  <a:srgbClr val="000000"/>
                </a:solidFill>
                <a:latin typeface="Times New Roman"/>
              </a:rPr>
              <a:t>&lt;нижний колонтитул&gt;</a:t>
            </a:r>
          </a:p>
        </p:txBody>
      </p:sp>
      <p:sp>
        <p:nvSpPr>
          <p:cNvPr id="3" name="PlaceHolder 4"/>
          <p:cNvSpPr>
            <a:spLocks noGrp="1"/>
          </p:cNvSpPr>
          <p:nvPr>
            <p:ph type="sldNum" idx="3"/>
          </p:nvPr>
        </p:nvSpPr>
        <p:spPr>
          <a:xfrm>
            <a:off x="6780960" y="11865240"/>
            <a:ext cx="2160000" cy="681120"/>
          </a:xfrm>
          <a:prstGeom prst="rect">
            <a:avLst/>
          </a:prstGeom>
          <a:noFill/>
          <a:ln w="0">
            <a:noFill/>
          </a:ln>
        </p:spPr>
        <p:txBody>
          <a:bodyPr anchor="ctr">
            <a:noAutofit/>
          </a:bodyPr>
          <a:lstStyle>
            <a:lvl1pPr indent="0" algn="r">
              <a:lnSpc>
                <a:spcPct val="100000"/>
              </a:lnSpc>
              <a:buNone/>
              <a:defRPr lang="ru-RU" sz="1260" b="0" strike="noStrike" spc="-1">
                <a:solidFill>
                  <a:srgbClr val="787878"/>
                </a:solidFill>
                <a:latin typeface="Aptos"/>
              </a:defRPr>
            </a:lvl1pPr>
          </a:lstStyle>
          <a:p>
            <a:pPr indent="0" algn="r">
              <a:lnSpc>
                <a:spcPct val="100000"/>
              </a:lnSpc>
              <a:buNone/>
            </a:pPr>
            <a:fld id="{47E7C6D6-7A33-43D2-9F90-95B9600C7176}" type="slidenum">
              <a:rPr lang="ru-RU" sz="1260" b="0" strike="noStrike" spc="-1">
                <a:solidFill>
                  <a:srgbClr val="787878"/>
                </a:solidFill>
                <a:latin typeface="Aptos"/>
              </a:rPr>
              <a:t>‹#›</a:t>
            </a:fld>
            <a:endParaRPr lang="en-US" sz="126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Прямоугольник 3"/>
          <p:cNvSpPr>
            <a:spLocks noGrp="1" noRot="1" noMove="1" noResize="1" noEditPoints="1" noAdjustHandles="1" noChangeArrowheads="1" noChangeShapeType="1"/>
          </p:cNvSpPr>
          <p:nvPr/>
        </p:nvSpPr>
        <p:spPr>
          <a:xfrm>
            <a:off x="0" y="0"/>
            <a:ext cx="9600840" cy="1662120"/>
          </a:xfrm>
          <a:prstGeom prst="rect">
            <a:avLst/>
          </a:prstGeom>
          <a:solidFill>
            <a:srgbClr val="4C5F7F"/>
          </a:solidFill>
          <a:ln>
            <a:noFill/>
          </a:ln>
        </p:spPr>
        <p:style>
          <a:lnRef idx="2">
            <a:schemeClr val="accent1">
              <a:shade val="15000"/>
            </a:schemeClr>
          </a:lnRef>
          <a:fillRef idx="1">
            <a:schemeClr val="accent1"/>
          </a:fillRef>
          <a:effectRef idx="0">
            <a:schemeClr val="accent1"/>
          </a:effectRef>
          <a:fontRef idx="minor"/>
        </p:style>
        <p:txBody>
          <a:bodyPr lIns="90000" tIns="45000" rIns="90000" bIns="45000" anchor="ctr">
            <a:noAutofit/>
          </a:bodyPr>
          <a:lstStyle/>
          <a:p>
            <a:pPr>
              <a:lnSpc>
                <a:spcPct val="100000"/>
              </a:lnSpc>
            </a:pPr>
            <a:endParaRPr lang="ru-RU" sz="3200" b="0" strike="noStrike" spc="-1">
              <a:solidFill>
                <a:schemeClr val="lt1"/>
              </a:solidFill>
              <a:latin typeface="Aptos"/>
            </a:endParaRPr>
          </a:p>
        </p:txBody>
      </p:sp>
      <p:sp>
        <p:nvSpPr>
          <p:cNvPr id="41" name="Стрелка: пятиугольник 4"/>
          <p:cNvSpPr/>
          <p:nvPr/>
        </p:nvSpPr>
        <p:spPr>
          <a:xfrm rot="5400000">
            <a:off x="7876800" y="585720"/>
            <a:ext cx="2194200" cy="1022040"/>
          </a:xfrm>
          <a:prstGeom prst="homePlate">
            <a:avLst>
              <a:gd name="adj" fmla="val 33000"/>
            </a:avLst>
          </a:prstGeom>
          <a:gradFill rotWithShape="0">
            <a:gsLst>
              <a:gs pos="67000">
                <a:srgbClr val="F2FBFE"/>
              </a:gs>
              <a:gs pos="100000">
                <a:srgbClr val="88D8F7"/>
              </a:gs>
            </a:gsLst>
            <a:lin ang="5400000"/>
          </a:gradFill>
          <a:ln>
            <a:noFill/>
          </a:ln>
          <a:effectLst>
            <a:outerShdw blurRad="50760" dist="37674" dir="8100000" algn="tr" rotWithShape="0">
              <a:srgbClr val="000000">
                <a:alpha val="40000"/>
              </a:srgbClr>
            </a:outerShdw>
          </a:effectLst>
        </p:spPr>
        <p:style>
          <a:lnRef idx="2">
            <a:schemeClr val="accent1">
              <a:shade val="15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ru-RU" sz="1800" b="0" strike="noStrike" spc="-1">
              <a:solidFill>
                <a:schemeClr val="lt1"/>
              </a:solidFill>
              <a:latin typeface="Aptos"/>
            </a:endParaRPr>
          </a:p>
        </p:txBody>
      </p:sp>
      <p:pic>
        <p:nvPicPr>
          <p:cNvPr id="42" name="Рисунок 8" descr="Изображение выглядит как карта, Графика, текст&#10;&#10;Автоматически созданное описание"/>
          <p:cNvPicPr/>
          <p:nvPr/>
        </p:nvPicPr>
        <p:blipFill>
          <a:blip r:embed="rId2"/>
          <a:stretch/>
        </p:blipFill>
        <p:spPr>
          <a:xfrm>
            <a:off x="8508240" y="392040"/>
            <a:ext cx="941040" cy="878040"/>
          </a:xfrm>
          <a:prstGeom prst="rect">
            <a:avLst/>
          </a:prstGeom>
          <a:ln w="0">
            <a:noFill/>
          </a:ln>
        </p:spPr>
      </p:pic>
      <p:sp>
        <p:nvSpPr>
          <p:cNvPr id="43" name="TextBox 13"/>
          <p:cNvSpPr/>
          <p:nvPr/>
        </p:nvSpPr>
        <p:spPr>
          <a:xfrm>
            <a:off x="357480" y="249480"/>
            <a:ext cx="7954920" cy="729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343080" indent="-343080">
              <a:lnSpc>
                <a:spcPct val="100000"/>
              </a:lnSpc>
              <a:buClr>
                <a:srgbClr val="FFFFFF"/>
              </a:buClr>
              <a:buFont typeface="OpenSymbol"/>
              <a:buAutoNum type="arabicPeriod"/>
            </a:pPr>
            <a:r>
              <a:rPr lang="kk-KZ" sz="2400" b="1" strike="noStrike" spc="-1" dirty="0">
                <a:solidFill>
                  <a:srgbClr val="FFFFFF"/>
                </a:solidFill>
                <a:latin typeface="Roboto"/>
                <a:ea typeface="Roboto"/>
              </a:rPr>
              <a:t>ЦЕЛЬ:</a:t>
            </a:r>
            <a:endParaRPr lang="en-US" sz="2400" b="0" strike="noStrike" spc="-1" dirty="0">
              <a:solidFill>
                <a:srgbClr val="000000"/>
              </a:solidFill>
              <a:latin typeface="Arial"/>
            </a:endParaRPr>
          </a:p>
          <a:p>
            <a:pPr>
              <a:lnSpc>
                <a:spcPct val="100000"/>
              </a:lnSpc>
            </a:pPr>
            <a:r>
              <a:rPr lang="kk-KZ" sz="1800" b="1" strike="noStrike" spc="-1" dirty="0">
                <a:solidFill>
                  <a:srgbClr val="FFFFFF"/>
                </a:solidFill>
                <a:latin typeface="Roboto"/>
                <a:ea typeface="Roboto"/>
              </a:rPr>
              <a:t> </a:t>
            </a:r>
            <a:endParaRPr lang="en-US" sz="1800" b="0" strike="noStrike" spc="-1" dirty="0">
              <a:solidFill>
                <a:srgbClr val="000000"/>
              </a:solidFill>
              <a:latin typeface="Arial"/>
            </a:endParaRPr>
          </a:p>
        </p:txBody>
      </p:sp>
      <p:sp>
        <p:nvSpPr>
          <p:cNvPr id="44" name="TextBox 14"/>
          <p:cNvSpPr/>
          <p:nvPr/>
        </p:nvSpPr>
        <p:spPr>
          <a:xfrm>
            <a:off x="357480" y="774720"/>
            <a:ext cx="79549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dirty="0">
                <a:solidFill>
                  <a:srgbClr val="FFFFFF"/>
                </a:solidFill>
                <a:latin typeface="Roboto"/>
                <a:ea typeface="Roboto"/>
              </a:rPr>
              <a:t>2. </a:t>
            </a:r>
            <a:r>
              <a:rPr lang="kk-KZ" sz="1800" b="1" strike="noStrike" spc="-1" dirty="0">
                <a:solidFill>
                  <a:srgbClr val="FFFFFF"/>
                </a:solidFill>
                <a:latin typeface="Roboto"/>
                <a:ea typeface="Roboto"/>
              </a:rPr>
              <a:t>АКТУАЛЬНОСТЬ:</a:t>
            </a:r>
            <a:endParaRPr lang="en-US" sz="1800" b="0" strike="noStrike" spc="-1" dirty="0">
              <a:solidFill>
                <a:srgbClr val="000000"/>
              </a:solidFill>
              <a:latin typeface="Arial"/>
            </a:endParaRPr>
          </a:p>
        </p:txBody>
      </p:sp>
      <p:sp>
        <p:nvSpPr>
          <p:cNvPr id="45" name="TextBox 15"/>
          <p:cNvSpPr/>
          <p:nvPr/>
        </p:nvSpPr>
        <p:spPr>
          <a:xfrm>
            <a:off x="370080" y="7030440"/>
            <a:ext cx="443016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dirty="0">
                <a:solidFill>
                  <a:srgbClr val="000000"/>
                </a:solidFill>
                <a:latin typeface="Roboto"/>
                <a:ea typeface="Roboto"/>
              </a:rPr>
              <a:t>4. </a:t>
            </a:r>
            <a:r>
              <a:rPr lang="ru-RU" sz="1800" b="1" strike="noStrike" spc="-1" dirty="0">
                <a:solidFill>
                  <a:srgbClr val="000000"/>
                </a:solidFill>
                <a:latin typeface="Roboto"/>
                <a:ea typeface="Roboto"/>
              </a:rPr>
              <a:t>МЕТОДОЛОГИЯ</a:t>
            </a:r>
            <a:endParaRPr lang="en-US" sz="1800" b="0" strike="noStrike" spc="-1" dirty="0">
              <a:solidFill>
                <a:srgbClr val="000000"/>
              </a:solidFill>
              <a:latin typeface="Arial"/>
            </a:endParaRPr>
          </a:p>
        </p:txBody>
      </p:sp>
      <p:sp>
        <p:nvSpPr>
          <p:cNvPr id="46" name="TextBox 16"/>
          <p:cNvSpPr/>
          <p:nvPr/>
        </p:nvSpPr>
        <p:spPr>
          <a:xfrm>
            <a:off x="370080" y="1965960"/>
            <a:ext cx="428940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dirty="0">
                <a:solidFill>
                  <a:srgbClr val="000000"/>
                </a:solidFill>
                <a:latin typeface="Roboto"/>
                <a:ea typeface="Roboto"/>
              </a:rPr>
              <a:t>3. </a:t>
            </a:r>
            <a:r>
              <a:rPr lang="ru-RU" sz="1800" b="1" strike="noStrike" spc="-1" dirty="0">
                <a:solidFill>
                  <a:srgbClr val="000000"/>
                </a:solidFill>
                <a:latin typeface="Roboto"/>
                <a:ea typeface="Roboto"/>
              </a:rPr>
              <a:t>ВОПРОСЫ ИССЛЕДОВАНИЯ</a:t>
            </a:r>
            <a:endParaRPr lang="en-US" sz="1800" b="0" strike="noStrike" spc="-1" dirty="0">
              <a:solidFill>
                <a:srgbClr val="000000"/>
              </a:solidFill>
              <a:latin typeface="Arial"/>
            </a:endParaRPr>
          </a:p>
        </p:txBody>
      </p:sp>
      <p:sp>
        <p:nvSpPr>
          <p:cNvPr id="47" name="TextBox 17"/>
          <p:cNvSpPr/>
          <p:nvPr/>
        </p:nvSpPr>
        <p:spPr>
          <a:xfrm>
            <a:off x="627480" y="2357280"/>
            <a:ext cx="4031640" cy="20973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200" b="0" strike="noStrike" spc="-1">
                <a:solidFill>
                  <a:srgbClr val="000000"/>
                </a:solidFill>
                <a:latin typeface="Roboto"/>
                <a:ea typeface="Roboto"/>
              </a:rP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 like Aldus PageMaker including versions of Lorem Ipsum</a:t>
            </a:r>
            <a:endParaRPr lang="en-US" sz="1200" b="0" strike="noStrike" spc="-1">
              <a:solidFill>
                <a:srgbClr val="000000"/>
              </a:solidFill>
              <a:latin typeface="Arial"/>
            </a:endParaRPr>
          </a:p>
        </p:txBody>
      </p:sp>
      <p:sp>
        <p:nvSpPr>
          <p:cNvPr id="48" name="TextBox 19"/>
          <p:cNvSpPr/>
          <p:nvPr/>
        </p:nvSpPr>
        <p:spPr>
          <a:xfrm>
            <a:off x="4941360" y="1965960"/>
            <a:ext cx="41299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00000"/>
                </a:solidFill>
                <a:latin typeface="Roboto"/>
                <a:ea typeface="Roboto"/>
              </a:rPr>
              <a:t>5. </a:t>
            </a:r>
            <a:r>
              <a:rPr lang="ru-RU" sz="1800" b="1" strike="noStrike" spc="-1">
                <a:solidFill>
                  <a:srgbClr val="000000"/>
                </a:solidFill>
                <a:latin typeface="Roboto"/>
                <a:ea typeface="Roboto"/>
              </a:rPr>
              <a:t>РЕЗУЛЬТАТЫ </a:t>
            </a:r>
            <a:endParaRPr lang="en-US" sz="1800" b="0" strike="noStrike" spc="-1">
              <a:solidFill>
                <a:srgbClr val="000000"/>
              </a:solidFill>
              <a:latin typeface="Arial"/>
            </a:endParaRPr>
          </a:p>
        </p:txBody>
      </p:sp>
      <p:sp>
        <p:nvSpPr>
          <p:cNvPr id="49" name="TextBox 20"/>
          <p:cNvSpPr/>
          <p:nvPr/>
        </p:nvSpPr>
        <p:spPr>
          <a:xfrm>
            <a:off x="4941360" y="3723120"/>
            <a:ext cx="428940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00000"/>
                </a:solidFill>
                <a:latin typeface="Roboto"/>
                <a:ea typeface="Roboto"/>
              </a:rPr>
              <a:t>6. </a:t>
            </a:r>
            <a:r>
              <a:rPr lang="ru-RU" sz="1800" b="1" strike="noStrike" spc="-1">
                <a:solidFill>
                  <a:srgbClr val="000000"/>
                </a:solidFill>
                <a:latin typeface="Roboto"/>
                <a:ea typeface="Roboto"/>
              </a:rPr>
              <a:t>ВЫВОДЫ</a:t>
            </a:r>
            <a:endParaRPr lang="en-US" sz="1800" b="0" strike="noStrike" spc="-1">
              <a:solidFill>
                <a:srgbClr val="000000"/>
              </a:solidFill>
              <a:latin typeface="Arial"/>
            </a:endParaRPr>
          </a:p>
        </p:txBody>
      </p:sp>
      <p:sp>
        <p:nvSpPr>
          <p:cNvPr id="50" name="TextBox 21"/>
          <p:cNvSpPr/>
          <p:nvPr/>
        </p:nvSpPr>
        <p:spPr>
          <a:xfrm>
            <a:off x="5058360" y="6756120"/>
            <a:ext cx="4390920" cy="638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00000"/>
                </a:solidFill>
                <a:latin typeface="Roboto"/>
                <a:ea typeface="Roboto"/>
              </a:rPr>
              <a:t>7. </a:t>
            </a:r>
            <a:r>
              <a:rPr lang="ru-RU" sz="1800" b="1" strike="noStrike" spc="-1">
                <a:solidFill>
                  <a:srgbClr val="000000"/>
                </a:solidFill>
                <a:latin typeface="Roboto"/>
                <a:ea typeface="Roboto"/>
              </a:rPr>
              <a:t>СПИСОК ИСПОЛЬЗОВАННОЙ ЛИТЕРАТУРЫ.</a:t>
            </a:r>
            <a:endParaRPr lang="en-US" sz="1800" b="0" strike="noStrike" spc="-1">
              <a:solidFill>
                <a:srgbClr val="000000"/>
              </a:solidFill>
              <a:latin typeface="Arial"/>
            </a:endParaRPr>
          </a:p>
        </p:txBody>
      </p:sp>
      <p:sp>
        <p:nvSpPr>
          <p:cNvPr id="51" name="TextBox 23"/>
          <p:cNvSpPr/>
          <p:nvPr/>
        </p:nvSpPr>
        <p:spPr>
          <a:xfrm>
            <a:off x="5217840" y="4114440"/>
            <a:ext cx="4012920" cy="20973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200" b="0" strike="noStrike" spc="-1">
                <a:solidFill>
                  <a:srgbClr val="000000"/>
                </a:solidFill>
                <a:latin typeface="Roboto"/>
                <a:ea typeface="Roboto"/>
              </a:rP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 like Aldus PageMaker including versions of Lorem Ipsum</a:t>
            </a:r>
            <a:endParaRPr lang="en-US" sz="1200" b="0" strike="noStrike" spc="-1">
              <a:solidFill>
                <a:srgbClr val="000000"/>
              </a:solidFill>
              <a:latin typeface="Arial"/>
            </a:endParaRPr>
          </a:p>
        </p:txBody>
      </p:sp>
      <p:sp>
        <p:nvSpPr>
          <p:cNvPr id="52" name="TextBox 24"/>
          <p:cNvSpPr/>
          <p:nvPr/>
        </p:nvSpPr>
        <p:spPr>
          <a:xfrm>
            <a:off x="5217840" y="2359080"/>
            <a:ext cx="4172760" cy="1002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200" b="0" strike="noStrike" spc="-1">
                <a:solidFill>
                  <a:srgbClr val="000000"/>
                </a:solidFill>
                <a:latin typeface="Roboto"/>
                <a:ea typeface="Roboto"/>
              </a:rPr>
              <a:t>Lorem Ipsum is simply dummy text of the printing and typesetting industry. Lorem Ipsum has been the industry's standard dummy text ever since the 1500s, when an unknown printer took a galley of type and scrambled it to make a type specimen book. It has survived not only five</a:t>
            </a:r>
            <a:endParaRPr lang="en-US" sz="1200" b="0" strike="noStrike" spc="-1">
              <a:solidFill>
                <a:srgbClr val="000000"/>
              </a:solidFill>
              <a:latin typeface="Arial"/>
            </a:endParaRPr>
          </a:p>
        </p:txBody>
      </p:sp>
      <p:sp>
        <p:nvSpPr>
          <p:cNvPr id="53" name="TextBox 25"/>
          <p:cNvSpPr/>
          <p:nvPr/>
        </p:nvSpPr>
        <p:spPr>
          <a:xfrm>
            <a:off x="627480" y="7481880"/>
            <a:ext cx="4031640" cy="1184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200" b="0" strike="noStrike" spc="-1" dirty="0">
                <a:solidFill>
                  <a:srgbClr val="000000"/>
                </a:solidFill>
                <a:latin typeface="Roboto"/>
                <a:ea typeface="Roboto"/>
              </a:rPr>
              <a:t>Lorem Ipsum is simply dummy text of the printing and typesetting industry. Lorem Ipsum has been the industry's standard dummy text ever since the 1500s, when an unknown printer took a galley of type and scrambled it to make a type specimen book. It has survived not only five</a:t>
            </a:r>
            <a:endParaRPr lang="en-US" sz="1200" b="0" strike="noStrike" spc="-1" dirty="0">
              <a:solidFill>
                <a:srgbClr val="000000"/>
              </a:solidFill>
              <a:latin typeface="Arial"/>
            </a:endParaRPr>
          </a:p>
        </p:txBody>
      </p:sp>
      <p:sp>
        <p:nvSpPr>
          <p:cNvPr id="54" name="TextBox 26"/>
          <p:cNvSpPr/>
          <p:nvPr/>
        </p:nvSpPr>
        <p:spPr>
          <a:xfrm>
            <a:off x="5217840" y="7592040"/>
            <a:ext cx="4012920" cy="2279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171360" indent="-171360">
              <a:lnSpc>
                <a:spcPct val="100000"/>
              </a:lnSpc>
              <a:buClr>
                <a:srgbClr val="000000"/>
              </a:buClr>
              <a:buFont typeface="Arial"/>
              <a:buChar char="•"/>
            </a:pPr>
            <a:r>
              <a:rPr lang="en-US" sz="1200" b="0" strike="noStrike" spc="-1">
                <a:solidFill>
                  <a:srgbClr val="000000"/>
                </a:solidFill>
                <a:latin typeface="Roboto"/>
                <a:ea typeface="Roboto"/>
              </a:rP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 like Aldus PageMaker including versions of Lorem Ipsum</a:t>
            </a:r>
            <a:endParaRPr lang="en-US" sz="1200" b="0" strike="noStrike" spc="-1">
              <a:solidFill>
                <a:srgbClr val="000000"/>
              </a:solidFill>
              <a:latin typeface="Arial"/>
            </a:endParaRPr>
          </a:p>
        </p:txBody>
      </p:sp>
      <p:graphicFrame>
        <p:nvGraphicFramePr>
          <p:cNvPr id="55" name="Диаграмма 29"/>
          <p:cNvGraphicFramePr/>
          <p:nvPr/>
        </p:nvGraphicFramePr>
        <p:xfrm>
          <a:off x="486720" y="8916120"/>
          <a:ext cx="4172760" cy="306972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5">
            <a:extLst>
              <a:ext uri="{FF2B5EF4-FFF2-40B4-BE49-F238E27FC236}">
                <a16:creationId xmlns:a16="http://schemas.microsoft.com/office/drawing/2014/main" id="{8101A98A-A87F-62B9-98B7-100E9CB1743F}"/>
              </a:ext>
            </a:extLst>
          </p:cNvPr>
          <p:cNvSpPr/>
          <p:nvPr/>
        </p:nvSpPr>
        <p:spPr>
          <a:xfrm>
            <a:off x="370080" y="4924440"/>
            <a:ext cx="4430160" cy="36787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kk-KZ" b="1" spc="-1" dirty="0">
                <a:solidFill>
                  <a:srgbClr val="000000"/>
                </a:solidFill>
                <a:latin typeface="Roboto"/>
                <a:ea typeface="Roboto"/>
              </a:rPr>
              <a:t>3.1 ТЕОРЕТИЧЕСКАЯ ОСНОВА</a:t>
            </a:r>
            <a:endParaRPr lang="en-US" sz="1800" b="0" strike="noStrike" spc="-1" dirty="0">
              <a:solidFill>
                <a:srgbClr val="000000"/>
              </a:solidFill>
              <a:latin typeface="Arial"/>
            </a:endParaRPr>
          </a:p>
        </p:txBody>
      </p:sp>
      <p:sp>
        <p:nvSpPr>
          <p:cNvPr id="3" name="TextBox 25">
            <a:extLst>
              <a:ext uri="{FF2B5EF4-FFF2-40B4-BE49-F238E27FC236}">
                <a16:creationId xmlns:a16="http://schemas.microsoft.com/office/drawing/2014/main" id="{269D3C4E-344B-C1DF-EEA4-E9228F16BAEF}"/>
              </a:ext>
            </a:extLst>
          </p:cNvPr>
          <p:cNvSpPr/>
          <p:nvPr/>
        </p:nvSpPr>
        <p:spPr>
          <a:xfrm>
            <a:off x="627480" y="5375880"/>
            <a:ext cx="4031640" cy="1184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200" b="0" strike="noStrike" spc="-1" dirty="0">
                <a:solidFill>
                  <a:srgbClr val="000000"/>
                </a:solidFill>
                <a:latin typeface="Roboto"/>
                <a:ea typeface="Roboto"/>
              </a:rPr>
              <a:t>Lorem Ipsum is simply dummy text of the printing and typesetting industry. Lorem Ipsum has been the industry's standard dummy text ever since the 1500s, when an unknown printer took a galley of type and scrambled it to make a type specimen book. It has survived not only five</a:t>
            </a:r>
            <a:endParaRPr lang="en-US" sz="1200" b="0" strike="noStrike" spc="-1" dirty="0">
              <a:solidFill>
                <a:srgbClr val="000000"/>
              </a:solidFill>
              <a:latin typeface="Arial"/>
            </a:endParaRPr>
          </a:p>
        </p:txBody>
      </p:sp>
      <p:sp>
        <p:nvSpPr>
          <p:cNvPr id="4" name="TextBox 14">
            <a:extLst>
              <a:ext uri="{FF2B5EF4-FFF2-40B4-BE49-F238E27FC236}">
                <a16:creationId xmlns:a16="http://schemas.microsoft.com/office/drawing/2014/main" id="{E6B2C41E-771A-7328-376F-A2D283ABC10C}"/>
              </a:ext>
            </a:extLst>
          </p:cNvPr>
          <p:cNvSpPr/>
          <p:nvPr/>
        </p:nvSpPr>
        <p:spPr>
          <a:xfrm>
            <a:off x="357480" y="1191060"/>
            <a:ext cx="7954920" cy="36787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kk-KZ" b="1" spc="-1" dirty="0">
                <a:solidFill>
                  <a:srgbClr val="FFFFFF"/>
                </a:solidFill>
                <a:latin typeface="Roboto"/>
                <a:ea typeface="Roboto"/>
              </a:rPr>
              <a:t>АВТОРЫ:</a:t>
            </a:r>
            <a:endParaRPr lang="en-US" sz="1800" b="0" strike="noStrike" spc="-1" dirty="0">
              <a:solidFill>
                <a:srgbClr val="000000"/>
              </a:solidFill>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Прямоугольник 3"/>
          <p:cNvSpPr>
            <a:spLocks noGrp="1" noRot="1" noMove="1" noResize="1" noEditPoints="1" noAdjustHandles="1" noChangeArrowheads="1" noChangeShapeType="1"/>
          </p:cNvSpPr>
          <p:nvPr/>
        </p:nvSpPr>
        <p:spPr>
          <a:xfrm>
            <a:off x="0" y="0"/>
            <a:ext cx="9600840" cy="1662120"/>
          </a:xfrm>
          <a:prstGeom prst="rect">
            <a:avLst/>
          </a:prstGeom>
          <a:solidFill>
            <a:srgbClr val="4C5F7F"/>
          </a:solidFill>
          <a:ln>
            <a:noFill/>
          </a:ln>
        </p:spPr>
        <p:style>
          <a:lnRef idx="2">
            <a:schemeClr val="accent1">
              <a:shade val="15000"/>
            </a:schemeClr>
          </a:lnRef>
          <a:fillRef idx="1">
            <a:schemeClr val="accent1"/>
          </a:fillRef>
          <a:effectRef idx="0">
            <a:schemeClr val="accent1"/>
          </a:effectRef>
          <a:fontRef idx="minor"/>
        </p:style>
        <p:txBody>
          <a:bodyPr lIns="90000" tIns="45000" rIns="90000" bIns="45000" anchor="ctr">
            <a:noAutofit/>
          </a:bodyPr>
          <a:lstStyle/>
          <a:p>
            <a:pPr>
              <a:lnSpc>
                <a:spcPct val="100000"/>
              </a:lnSpc>
            </a:pPr>
            <a:endParaRPr lang="ru-RU" sz="3200" b="0" strike="noStrike" spc="-1">
              <a:solidFill>
                <a:schemeClr val="lt1"/>
              </a:solidFill>
              <a:latin typeface="Aptos"/>
            </a:endParaRPr>
          </a:p>
        </p:txBody>
      </p:sp>
      <p:sp>
        <p:nvSpPr>
          <p:cNvPr id="41" name="Стрелка: пятиугольник 4"/>
          <p:cNvSpPr/>
          <p:nvPr/>
        </p:nvSpPr>
        <p:spPr>
          <a:xfrm rot="5400000">
            <a:off x="7876800" y="585720"/>
            <a:ext cx="2194200" cy="1022040"/>
          </a:xfrm>
          <a:prstGeom prst="homePlate">
            <a:avLst>
              <a:gd name="adj" fmla="val 33000"/>
            </a:avLst>
          </a:prstGeom>
          <a:gradFill rotWithShape="0">
            <a:gsLst>
              <a:gs pos="67000">
                <a:srgbClr val="F2FBFE"/>
              </a:gs>
              <a:gs pos="100000">
                <a:srgbClr val="88D8F7"/>
              </a:gs>
            </a:gsLst>
            <a:lin ang="5400000"/>
          </a:gradFill>
          <a:ln>
            <a:noFill/>
          </a:ln>
          <a:effectLst>
            <a:outerShdw blurRad="50760" dist="37674" dir="8100000" algn="tr" rotWithShape="0">
              <a:srgbClr val="000000">
                <a:alpha val="40000"/>
              </a:srgbClr>
            </a:outerShdw>
          </a:effectLst>
        </p:spPr>
        <p:style>
          <a:lnRef idx="2">
            <a:schemeClr val="accent1">
              <a:shade val="15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ru-RU" sz="1800" b="0" strike="noStrike" spc="-1">
              <a:solidFill>
                <a:schemeClr val="lt1"/>
              </a:solidFill>
              <a:latin typeface="Aptos"/>
            </a:endParaRPr>
          </a:p>
        </p:txBody>
      </p:sp>
      <p:pic>
        <p:nvPicPr>
          <p:cNvPr id="42" name="Рисунок 8" descr="Изображение выглядит как карта, Графика, текст&#10;&#10;Автоматически созданное описание"/>
          <p:cNvPicPr/>
          <p:nvPr/>
        </p:nvPicPr>
        <p:blipFill>
          <a:blip r:embed="rId2"/>
          <a:stretch/>
        </p:blipFill>
        <p:spPr>
          <a:xfrm>
            <a:off x="8508240" y="392040"/>
            <a:ext cx="941040" cy="878040"/>
          </a:xfrm>
          <a:prstGeom prst="rect">
            <a:avLst/>
          </a:prstGeom>
          <a:ln w="0">
            <a:noFill/>
          </a:ln>
        </p:spPr>
      </p:pic>
      <p:sp>
        <p:nvSpPr>
          <p:cNvPr id="43" name="TextBox 13"/>
          <p:cNvSpPr/>
          <p:nvPr/>
        </p:nvSpPr>
        <p:spPr>
          <a:xfrm>
            <a:off x="357480" y="249480"/>
            <a:ext cx="7954920" cy="73721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343080" indent="-343080">
              <a:lnSpc>
                <a:spcPct val="100000"/>
              </a:lnSpc>
              <a:buClr>
                <a:srgbClr val="FFFFFF"/>
              </a:buClr>
              <a:buFont typeface="OpenSymbol"/>
              <a:buAutoNum type="arabicPeriod"/>
            </a:pPr>
            <a:r>
              <a:rPr lang="en-US" sz="2400" b="1" strike="noStrike" spc="-1" dirty="0">
                <a:solidFill>
                  <a:srgbClr val="FFFFFF"/>
                </a:solidFill>
                <a:latin typeface="Roboto"/>
                <a:ea typeface="Roboto"/>
              </a:rPr>
              <a:t>STATEMENT OF PURPOSE </a:t>
            </a:r>
            <a:r>
              <a:rPr lang="kk-KZ" sz="2400" b="1" strike="noStrike" spc="-1" dirty="0">
                <a:solidFill>
                  <a:srgbClr val="FFFFFF"/>
                </a:solidFill>
                <a:latin typeface="Roboto"/>
                <a:ea typeface="Roboto"/>
              </a:rPr>
              <a:t>:</a:t>
            </a:r>
            <a:endParaRPr lang="en-US" sz="2400" b="0" strike="noStrike" spc="-1" dirty="0">
              <a:solidFill>
                <a:srgbClr val="000000"/>
              </a:solidFill>
              <a:latin typeface="Arial"/>
            </a:endParaRPr>
          </a:p>
          <a:p>
            <a:pPr>
              <a:lnSpc>
                <a:spcPct val="100000"/>
              </a:lnSpc>
            </a:pPr>
            <a:r>
              <a:rPr lang="kk-KZ" sz="1800" b="1" strike="noStrike" spc="-1" dirty="0">
                <a:solidFill>
                  <a:srgbClr val="FFFFFF"/>
                </a:solidFill>
                <a:latin typeface="Roboto"/>
                <a:ea typeface="Roboto"/>
              </a:rPr>
              <a:t> </a:t>
            </a:r>
            <a:endParaRPr lang="en-US" sz="1800" b="0" strike="noStrike" spc="-1" dirty="0">
              <a:solidFill>
                <a:srgbClr val="000000"/>
              </a:solidFill>
              <a:latin typeface="Arial"/>
            </a:endParaRPr>
          </a:p>
        </p:txBody>
      </p:sp>
      <p:sp>
        <p:nvSpPr>
          <p:cNvPr id="44" name="TextBox 14"/>
          <p:cNvSpPr/>
          <p:nvPr/>
        </p:nvSpPr>
        <p:spPr>
          <a:xfrm>
            <a:off x="357480" y="782453"/>
            <a:ext cx="7954920" cy="36787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dirty="0">
                <a:solidFill>
                  <a:srgbClr val="FFFFFF"/>
                </a:solidFill>
                <a:latin typeface="Roboto"/>
                <a:ea typeface="Roboto"/>
              </a:rPr>
              <a:t>2. RELEVANCE</a:t>
            </a:r>
            <a:r>
              <a:rPr lang="kk-KZ" sz="1800" b="1" strike="noStrike" spc="-1" dirty="0">
                <a:solidFill>
                  <a:srgbClr val="FFFFFF"/>
                </a:solidFill>
                <a:latin typeface="Roboto"/>
                <a:ea typeface="Roboto"/>
              </a:rPr>
              <a:t>:</a:t>
            </a:r>
            <a:endParaRPr lang="en-US" sz="1800" b="0" strike="noStrike" spc="-1" dirty="0">
              <a:solidFill>
                <a:srgbClr val="000000"/>
              </a:solidFill>
              <a:latin typeface="Arial"/>
            </a:endParaRPr>
          </a:p>
        </p:txBody>
      </p:sp>
      <p:sp>
        <p:nvSpPr>
          <p:cNvPr id="45" name="TextBox 15"/>
          <p:cNvSpPr/>
          <p:nvPr/>
        </p:nvSpPr>
        <p:spPr>
          <a:xfrm>
            <a:off x="370080" y="7030440"/>
            <a:ext cx="4430160" cy="36787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dirty="0">
                <a:solidFill>
                  <a:srgbClr val="000000"/>
                </a:solidFill>
                <a:latin typeface="Roboto"/>
                <a:ea typeface="Roboto"/>
              </a:rPr>
              <a:t>4. METHODOLOGY</a:t>
            </a:r>
            <a:endParaRPr lang="en-US" sz="1800" b="0" strike="noStrike" spc="-1" dirty="0">
              <a:solidFill>
                <a:srgbClr val="000000"/>
              </a:solidFill>
              <a:latin typeface="Arial"/>
            </a:endParaRPr>
          </a:p>
        </p:txBody>
      </p:sp>
      <p:sp>
        <p:nvSpPr>
          <p:cNvPr id="46" name="TextBox 16"/>
          <p:cNvSpPr/>
          <p:nvPr/>
        </p:nvSpPr>
        <p:spPr>
          <a:xfrm>
            <a:off x="370080" y="1965960"/>
            <a:ext cx="4289400" cy="36787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dirty="0">
                <a:solidFill>
                  <a:srgbClr val="000000"/>
                </a:solidFill>
                <a:latin typeface="Roboto"/>
                <a:ea typeface="Roboto"/>
              </a:rPr>
              <a:t>3. RESEARCH QUESTIONS</a:t>
            </a:r>
            <a:endParaRPr lang="en-US" sz="1800" b="0" strike="noStrike" spc="-1" dirty="0">
              <a:solidFill>
                <a:srgbClr val="000000"/>
              </a:solidFill>
              <a:latin typeface="Arial"/>
            </a:endParaRPr>
          </a:p>
        </p:txBody>
      </p:sp>
      <p:sp>
        <p:nvSpPr>
          <p:cNvPr id="47" name="TextBox 17"/>
          <p:cNvSpPr/>
          <p:nvPr/>
        </p:nvSpPr>
        <p:spPr>
          <a:xfrm>
            <a:off x="627480" y="2357280"/>
            <a:ext cx="4031640" cy="20973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200" b="0" strike="noStrike" spc="-1">
                <a:solidFill>
                  <a:srgbClr val="000000"/>
                </a:solidFill>
                <a:latin typeface="Roboto"/>
                <a:ea typeface="Roboto"/>
              </a:rP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 like Aldus PageMaker including versions of Lorem Ipsum</a:t>
            </a:r>
            <a:endParaRPr lang="en-US" sz="1200" b="0" strike="noStrike" spc="-1">
              <a:solidFill>
                <a:srgbClr val="000000"/>
              </a:solidFill>
              <a:latin typeface="Arial"/>
            </a:endParaRPr>
          </a:p>
        </p:txBody>
      </p:sp>
      <p:sp>
        <p:nvSpPr>
          <p:cNvPr id="48" name="TextBox 19"/>
          <p:cNvSpPr/>
          <p:nvPr/>
        </p:nvSpPr>
        <p:spPr>
          <a:xfrm>
            <a:off x="4941360" y="1965960"/>
            <a:ext cx="4129920" cy="36787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dirty="0">
                <a:solidFill>
                  <a:srgbClr val="000000"/>
                </a:solidFill>
                <a:latin typeface="Roboto"/>
                <a:ea typeface="Roboto"/>
              </a:rPr>
              <a:t>5. RESULTS </a:t>
            </a:r>
            <a:r>
              <a:rPr lang="ru-RU" sz="1800" b="1" strike="noStrike" spc="-1" dirty="0">
                <a:solidFill>
                  <a:srgbClr val="000000"/>
                </a:solidFill>
                <a:latin typeface="Roboto"/>
                <a:ea typeface="Roboto"/>
              </a:rPr>
              <a:t> </a:t>
            </a:r>
            <a:endParaRPr lang="en-US" sz="1800" b="0" strike="noStrike" spc="-1" dirty="0">
              <a:solidFill>
                <a:srgbClr val="000000"/>
              </a:solidFill>
              <a:latin typeface="Arial"/>
            </a:endParaRPr>
          </a:p>
        </p:txBody>
      </p:sp>
      <p:sp>
        <p:nvSpPr>
          <p:cNvPr id="49" name="TextBox 20"/>
          <p:cNvSpPr/>
          <p:nvPr/>
        </p:nvSpPr>
        <p:spPr>
          <a:xfrm>
            <a:off x="4941360" y="3723120"/>
            <a:ext cx="4289400" cy="36787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dirty="0">
                <a:solidFill>
                  <a:srgbClr val="000000"/>
                </a:solidFill>
                <a:latin typeface="Roboto"/>
                <a:ea typeface="Roboto"/>
              </a:rPr>
              <a:t>6. CONCLUSIONS</a:t>
            </a:r>
            <a:endParaRPr lang="en-US" sz="1800" b="0" strike="noStrike" spc="-1" dirty="0">
              <a:solidFill>
                <a:srgbClr val="000000"/>
              </a:solidFill>
              <a:latin typeface="Arial"/>
            </a:endParaRPr>
          </a:p>
        </p:txBody>
      </p:sp>
      <p:sp>
        <p:nvSpPr>
          <p:cNvPr id="50" name="TextBox 21"/>
          <p:cNvSpPr/>
          <p:nvPr/>
        </p:nvSpPr>
        <p:spPr>
          <a:xfrm>
            <a:off x="5058360" y="6756120"/>
            <a:ext cx="4390920" cy="36787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dirty="0">
                <a:solidFill>
                  <a:srgbClr val="000000"/>
                </a:solidFill>
                <a:latin typeface="Roboto"/>
                <a:ea typeface="Roboto"/>
              </a:rPr>
              <a:t>7. LIST OF LITERATURE</a:t>
            </a:r>
          </a:p>
        </p:txBody>
      </p:sp>
      <p:sp>
        <p:nvSpPr>
          <p:cNvPr id="51" name="TextBox 23"/>
          <p:cNvSpPr/>
          <p:nvPr/>
        </p:nvSpPr>
        <p:spPr>
          <a:xfrm>
            <a:off x="5217840" y="4114440"/>
            <a:ext cx="4012920" cy="20973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200" b="0" strike="noStrike" spc="-1">
                <a:solidFill>
                  <a:srgbClr val="000000"/>
                </a:solidFill>
                <a:latin typeface="Roboto"/>
                <a:ea typeface="Roboto"/>
              </a:rP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 like Aldus PageMaker including versions of Lorem Ipsum</a:t>
            </a:r>
            <a:endParaRPr lang="en-US" sz="1200" b="0" strike="noStrike" spc="-1">
              <a:solidFill>
                <a:srgbClr val="000000"/>
              </a:solidFill>
              <a:latin typeface="Arial"/>
            </a:endParaRPr>
          </a:p>
        </p:txBody>
      </p:sp>
      <p:sp>
        <p:nvSpPr>
          <p:cNvPr id="52" name="TextBox 24"/>
          <p:cNvSpPr/>
          <p:nvPr/>
        </p:nvSpPr>
        <p:spPr>
          <a:xfrm>
            <a:off x="5217840" y="2359080"/>
            <a:ext cx="4172760" cy="1002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200" b="0" strike="noStrike" spc="-1">
                <a:solidFill>
                  <a:srgbClr val="000000"/>
                </a:solidFill>
                <a:latin typeface="Roboto"/>
                <a:ea typeface="Roboto"/>
              </a:rPr>
              <a:t>Lorem Ipsum is simply dummy text of the printing and typesetting industry. Lorem Ipsum has been the industry's standard dummy text ever since the 1500s, when an unknown printer took a galley of type and scrambled it to make a type specimen book. It has survived not only five</a:t>
            </a:r>
            <a:endParaRPr lang="en-US" sz="1200" b="0" strike="noStrike" spc="-1">
              <a:solidFill>
                <a:srgbClr val="000000"/>
              </a:solidFill>
              <a:latin typeface="Arial"/>
            </a:endParaRPr>
          </a:p>
        </p:txBody>
      </p:sp>
      <p:sp>
        <p:nvSpPr>
          <p:cNvPr id="53" name="TextBox 25"/>
          <p:cNvSpPr/>
          <p:nvPr/>
        </p:nvSpPr>
        <p:spPr>
          <a:xfrm>
            <a:off x="627480" y="7481880"/>
            <a:ext cx="4031640" cy="1184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200" b="0" strike="noStrike" spc="-1" dirty="0">
                <a:solidFill>
                  <a:srgbClr val="000000"/>
                </a:solidFill>
                <a:latin typeface="Roboto"/>
                <a:ea typeface="Roboto"/>
              </a:rPr>
              <a:t>Lorem Ipsum is simply dummy text of the printing and typesetting industry. Lorem Ipsum has been the industry's standard dummy text ever since the 1500s, when an unknown printer took a galley of type and scrambled it to make a type specimen book. It has survived not only five</a:t>
            </a:r>
            <a:endParaRPr lang="en-US" sz="1200" b="0" strike="noStrike" spc="-1" dirty="0">
              <a:solidFill>
                <a:srgbClr val="000000"/>
              </a:solidFill>
              <a:latin typeface="Arial"/>
            </a:endParaRPr>
          </a:p>
        </p:txBody>
      </p:sp>
      <p:sp>
        <p:nvSpPr>
          <p:cNvPr id="54" name="TextBox 26"/>
          <p:cNvSpPr/>
          <p:nvPr/>
        </p:nvSpPr>
        <p:spPr>
          <a:xfrm>
            <a:off x="5217840" y="7592040"/>
            <a:ext cx="4012920" cy="2279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171360" indent="-171360">
              <a:lnSpc>
                <a:spcPct val="100000"/>
              </a:lnSpc>
              <a:buClr>
                <a:srgbClr val="000000"/>
              </a:buClr>
              <a:buFont typeface="Arial"/>
              <a:buChar char="•"/>
            </a:pPr>
            <a:r>
              <a:rPr lang="en-US" sz="1200" b="0" strike="noStrike" spc="-1">
                <a:solidFill>
                  <a:srgbClr val="000000"/>
                </a:solidFill>
                <a:latin typeface="Roboto"/>
                <a:ea typeface="Roboto"/>
              </a:rP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 like Aldus PageMaker including versions of Lorem Ipsum</a:t>
            </a:r>
            <a:endParaRPr lang="en-US" sz="1200" b="0" strike="noStrike" spc="-1">
              <a:solidFill>
                <a:srgbClr val="000000"/>
              </a:solidFill>
              <a:latin typeface="Arial"/>
            </a:endParaRPr>
          </a:p>
        </p:txBody>
      </p:sp>
      <p:graphicFrame>
        <p:nvGraphicFramePr>
          <p:cNvPr id="55" name="Диаграмма 29"/>
          <p:cNvGraphicFramePr/>
          <p:nvPr/>
        </p:nvGraphicFramePr>
        <p:xfrm>
          <a:off x="486720" y="8916120"/>
          <a:ext cx="4172760" cy="306972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5">
            <a:extLst>
              <a:ext uri="{FF2B5EF4-FFF2-40B4-BE49-F238E27FC236}">
                <a16:creationId xmlns:a16="http://schemas.microsoft.com/office/drawing/2014/main" id="{8101A98A-A87F-62B9-98B7-100E9CB1743F}"/>
              </a:ext>
            </a:extLst>
          </p:cNvPr>
          <p:cNvSpPr/>
          <p:nvPr/>
        </p:nvSpPr>
        <p:spPr>
          <a:xfrm>
            <a:off x="370080" y="4924440"/>
            <a:ext cx="4430160" cy="36787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kk-KZ" b="1" spc="-1" dirty="0">
                <a:solidFill>
                  <a:srgbClr val="000000"/>
                </a:solidFill>
                <a:latin typeface="Roboto"/>
                <a:ea typeface="Roboto"/>
              </a:rPr>
              <a:t>3.1 </a:t>
            </a:r>
            <a:r>
              <a:rPr lang="en-US" b="1" spc="-1" dirty="0">
                <a:solidFill>
                  <a:srgbClr val="000000"/>
                </a:solidFill>
                <a:latin typeface="Roboto"/>
                <a:ea typeface="Roboto"/>
              </a:rPr>
              <a:t>THEORETICAL FRAMEWORK</a:t>
            </a:r>
            <a:endParaRPr lang="en-US" sz="1800" b="0" strike="noStrike" spc="-1" dirty="0">
              <a:solidFill>
                <a:srgbClr val="000000"/>
              </a:solidFill>
              <a:latin typeface="Arial"/>
            </a:endParaRPr>
          </a:p>
        </p:txBody>
      </p:sp>
      <p:sp>
        <p:nvSpPr>
          <p:cNvPr id="3" name="TextBox 25">
            <a:extLst>
              <a:ext uri="{FF2B5EF4-FFF2-40B4-BE49-F238E27FC236}">
                <a16:creationId xmlns:a16="http://schemas.microsoft.com/office/drawing/2014/main" id="{269D3C4E-344B-C1DF-EEA4-E9228F16BAEF}"/>
              </a:ext>
            </a:extLst>
          </p:cNvPr>
          <p:cNvSpPr/>
          <p:nvPr/>
        </p:nvSpPr>
        <p:spPr>
          <a:xfrm>
            <a:off x="627480" y="5375880"/>
            <a:ext cx="4031640" cy="1184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200" b="0" strike="noStrike" spc="-1" dirty="0">
                <a:solidFill>
                  <a:srgbClr val="000000"/>
                </a:solidFill>
                <a:latin typeface="Roboto"/>
                <a:ea typeface="Roboto"/>
              </a:rPr>
              <a:t>Lorem Ipsum is simply dummy text of the printing and typesetting industry. Lorem Ipsum has been the industry's standard dummy text ever since the 1500s, when an unknown printer took a galley of type and scrambled it to make a type specimen book. It has survived not only five</a:t>
            </a:r>
            <a:endParaRPr lang="en-US" sz="1200" b="0" strike="noStrike" spc="-1" dirty="0">
              <a:solidFill>
                <a:srgbClr val="000000"/>
              </a:solidFill>
              <a:latin typeface="Arial"/>
            </a:endParaRPr>
          </a:p>
        </p:txBody>
      </p:sp>
      <p:sp>
        <p:nvSpPr>
          <p:cNvPr id="4" name="TextBox 14">
            <a:extLst>
              <a:ext uri="{FF2B5EF4-FFF2-40B4-BE49-F238E27FC236}">
                <a16:creationId xmlns:a16="http://schemas.microsoft.com/office/drawing/2014/main" id="{5CE7E3DE-1B59-B9DA-CB3C-7D94D830DC0F}"/>
              </a:ext>
            </a:extLst>
          </p:cNvPr>
          <p:cNvSpPr/>
          <p:nvPr/>
        </p:nvSpPr>
        <p:spPr>
          <a:xfrm>
            <a:off x="357480" y="1215087"/>
            <a:ext cx="7954920" cy="36787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FFFFFF"/>
                </a:solidFill>
                <a:latin typeface="Roboto"/>
                <a:ea typeface="Roboto"/>
              </a:rPr>
              <a:t>AUTHORS:</a:t>
            </a:r>
            <a:endParaRPr lang="en-US" sz="1800" b="0" strike="noStrike" spc="-1" dirty="0">
              <a:solidFill>
                <a:srgbClr val="000000"/>
              </a:solidFill>
              <a:latin typeface="Arial"/>
            </a:endParaRPr>
          </a:p>
        </p:txBody>
      </p:sp>
    </p:spTree>
    <p:extLst>
      <p:ext uri="{BB962C8B-B14F-4D97-AF65-F5344CB8AC3E}">
        <p14:creationId xmlns:p14="http://schemas.microsoft.com/office/powerpoint/2010/main" val="2265168682"/>
      </p:ext>
    </p:extLst>
  </p:cSld>
  <p:clrMapOvr>
    <a:masterClrMapping/>
  </p:clrMapOvr>
</p:sld>
</file>

<file path=ppt/theme/theme1.xml><?xml version="1.0" encoding="utf-8"?>
<a:theme xmlns:a="http://schemas.openxmlformats.org/drawingml/2006/main" name="Тема Office">
  <a:themeElements>
    <a:clrScheme name="Тема 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148</TotalTime>
  <Words>967</Words>
  <Application>Microsoft Office PowerPoint</Application>
  <PresentationFormat>A3 (297x420 мм)</PresentationFormat>
  <Paragraphs>34</Paragraphs>
  <Slides>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vt:i4>
      </vt:variant>
    </vt:vector>
  </HeadingPairs>
  <TitlesOfParts>
    <vt:vector size="9" baseType="lpstr">
      <vt:lpstr>Aptos</vt:lpstr>
      <vt:lpstr>Aptos Display</vt:lpstr>
      <vt:lpstr>Arial</vt:lpstr>
      <vt:lpstr>OpenSymbol</vt:lpstr>
      <vt:lpstr>Roboto</vt:lpstr>
      <vt:lpstr>Times New Roman</vt:lpstr>
      <vt:lpstr>Тема Office</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Mister Administrator</dc:creator>
  <dc:description/>
  <cp:lastModifiedBy>Mister Administrator</cp:lastModifiedBy>
  <cp:revision>13</cp:revision>
  <dcterms:created xsi:type="dcterms:W3CDTF">2024-04-05T06:03:31Z</dcterms:created>
  <dcterms:modified xsi:type="dcterms:W3CDTF">2024-04-05T09:42:18Z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A3 (297x420 мм)</vt:lpwstr>
  </property>
  <property fmtid="{D5CDD505-2E9C-101B-9397-08002B2CF9AE}" pid="3" name="Slides">
    <vt:i4>1</vt:i4>
  </property>
</Properties>
</file>